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handoutMasterIdLst>
    <p:handoutMasterId r:id="rId9"/>
  </p:handoutMasterIdLst>
  <p:sldIdLst>
    <p:sldId id="354" r:id="rId2"/>
    <p:sldId id="371" r:id="rId3"/>
    <p:sldId id="379" r:id="rId4"/>
    <p:sldId id="378" r:id="rId5"/>
    <p:sldId id="380" r:id="rId6"/>
    <p:sldId id="381" r:id="rId7"/>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3" autoAdjust="0"/>
    <p:restoredTop sz="80808" autoAdjust="0"/>
  </p:normalViewPr>
  <p:slideViewPr>
    <p:cSldViewPr snapToGrid="0">
      <p:cViewPr varScale="1">
        <p:scale>
          <a:sx n="82" d="100"/>
          <a:sy n="82" d="100"/>
        </p:scale>
        <p:origin x="1782" y="8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F40E4D3-41C4-49BF-B41E-4F75982104AE}"/>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A Study Of The Psalms (23)</a:t>
            </a:r>
          </a:p>
        </p:txBody>
      </p:sp>
      <p:sp>
        <p:nvSpPr>
          <p:cNvPr id="3" name="Date Placeholder 2">
            <a:extLst>
              <a:ext uri="{FF2B5EF4-FFF2-40B4-BE49-F238E27FC236}">
                <a16:creationId xmlns:a16="http://schemas.microsoft.com/office/drawing/2014/main" id="{28079210-B0B3-4396-82E8-2495EB13EAC4}"/>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5/15/2022 am class</a:t>
            </a:r>
          </a:p>
        </p:txBody>
      </p:sp>
      <p:sp>
        <p:nvSpPr>
          <p:cNvPr id="4" name="Footer Placeholder 3">
            <a:extLst>
              <a:ext uri="{FF2B5EF4-FFF2-40B4-BE49-F238E27FC236}">
                <a16:creationId xmlns:a16="http://schemas.microsoft.com/office/drawing/2014/main" id="{0D684805-8DAC-486A-AFE9-235314EEFA7E}"/>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D8DE2F65-4E57-4A48-BF6A-0CAFB056F5F5}"/>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7CDC9CD4-2DA1-4507-964E-FAE87D4B71B5}"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10360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A Study Of The Psalms (23)</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5/15/2022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Richard Lidh</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4938E3B6-ACBC-4EFF-8F6F-CF2E382B87BC}" type="slidenum">
              <a:rPr lang="en-US" smtClean="0"/>
              <a:t>‹#›</a:t>
            </a:fld>
            <a:endParaRPr lang="en-US"/>
          </a:p>
        </p:txBody>
      </p:sp>
    </p:spTree>
    <p:extLst>
      <p:ext uri="{BB962C8B-B14F-4D97-AF65-F5344CB8AC3E}">
        <p14:creationId xmlns:p14="http://schemas.microsoft.com/office/powerpoint/2010/main" val="2088641254"/>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Psalms 9:15-16</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 nations have sunk in</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pit that they made; in</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net that they hid their own foot has been caught.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 Lord  has made himself</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known; he has executed judgment; the wicked are snared in the work of their own hands.”</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Proverbs 13:24</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Whoever spares the rod hates his son, but he who loves him is diligent to discipline him.</a:t>
            </a:r>
            <a:r>
              <a:rPr lang="en-US" sz="1900" b="1" baseline="30000" dirty="0">
                <a:solidFill>
                  <a:srgbClr val="6C0108"/>
                </a:solidFill>
                <a:latin typeface="Trebuchet MS" panose="020B0603020202020204" pitchFamily="34" charset="0"/>
              </a:rPr>
              <a:t>”</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Isaiah 10:5-6</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Ah, Assyria,</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rod of my anger; the staff in their hands is my fury! </a:t>
            </a:r>
            <a:r>
              <a:rPr lang="en-US" sz="1900" b="1" baseline="30000" dirty="0">
                <a:solidFill>
                  <a:srgbClr val="21770A"/>
                </a:solidFill>
                <a:latin typeface="Arial" panose="020B0604020202020204" pitchFamily="34" charset="0"/>
              </a:rPr>
              <a:t>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Against a</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godless nation I send him, and against the people of my wrath I command him, to take</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spoil and seize plunder, and to</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tread them down like the mire of the streets.”</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Proverbs 29:15</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The rod and reproof give wisdom, but a child left to himself</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brings shame to his mother.”</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Psalms 89:30-32</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30</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If his children forsake my law and do not walk according to my rules, </a:t>
            </a:r>
            <a:r>
              <a:rPr lang="en-US" sz="1900" b="1" baseline="30000" dirty="0">
                <a:solidFill>
                  <a:srgbClr val="21770A"/>
                </a:solidFill>
                <a:latin typeface="Arial" panose="020B0604020202020204" pitchFamily="34" charset="0"/>
              </a:rPr>
              <a:t>31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if they violate my statutes and do not keep my commandments, </a:t>
            </a:r>
            <a:r>
              <a:rPr lang="en-US" sz="1900" b="1" baseline="30000" dirty="0">
                <a:solidFill>
                  <a:srgbClr val="21770A"/>
                </a:solidFill>
                <a:latin typeface="Arial" panose="020B0604020202020204" pitchFamily="34" charset="0"/>
              </a:rPr>
              <a:t>32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 I will punish their transgression with</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rod and their iniquity with stripes”</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I Corinthians 10:13</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No temptation has overtaken you that is not common to man.</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God is faithful, and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he will not let you be tempted beyond your ability, but with the temptation he will also provide the way of escape, that you may be able to endure it.”</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I Thessalonians 4:13-18</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we do not want you to be uninformed, brothers, about those who are asleep,</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that you may not grieve as others do</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who have no hope.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since we believe that Jesus died and rose again, even so, through Jesus, God will bring with him</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those who have fallen asleep. </a:t>
            </a:r>
            <a:r>
              <a:rPr lang="en-US" sz="1900" b="1" baseline="30000" dirty="0">
                <a:solidFill>
                  <a:srgbClr val="21770A"/>
                </a:solidFill>
                <a:latin typeface="Arial" panose="020B0604020202020204" pitchFamily="34" charset="0"/>
              </a:rPr>
              <a:t>15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this we declare to you</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by a word from the Lord,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that</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we who are alive, who are left until</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coming of the Lord, will not precede those who have fallen asleep.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Lord himself will descend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from heaven</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with a cry of command, with the voice of</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an archangel, and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with the sound of the trumpet of God. And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dead in Christ will rise first. </a:t>
            </a:r>
            <a:r>
              <a:rPr lang="en-US" sz="1900" b="1" baseline="30000" dirty="0">
                <a:solidFill>
                  <a:srgbClr val="21770A"/>
                </a:solidFill>
                <a:latin typeface="Arial" panose="020B0604020202020204" pitchFamily="34" charset="0"/>
              </a:rPr>
              <a:t>17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 we who are alive, who are left, will be</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caught up together with them</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in the clouds to meet the Lord in the air, and so</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we will always be with the Lord. </a:t>
            </a:r>
            <a:r>
              <a:rPr lang="en-US" sz="1900" b="1" baseline="30000" dirty="0">
                <a:solidFill>
                  <a:srgbClr val="21770A"/>
                </a:solidFill>
                <a:latin typeface="Arial" panose="020B0604020202020204" pitchFamily="34" charset="0"/>
              </a:rPr>
              <a:t>18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Therefore encourage one another with these words.”</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Revelation 14:13</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And I heard a voice from heaven saying, ‘Write this:</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Blessed are the dead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who die in the Lord from now on.’ ‘Blessed indeed,’ says the Spirit,</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that they may rest from their labors, for their deeds follow them!’"</a:t>
            </a:r>
            <a:endParaRPr lang="en-US" dirty="0"/>
          </a:p>
        </p:txBody>
      </p:sp>
      <p:sp>
        <p:nvSpPr>
          <p:cNvPr id="4" name="Header Placeholder 3"/>
          <p:cNvSpPr>
            <a:spLocks noGrp="1"/>
          </p:cNvSpPr>
          <p:nvPr>
            <p:ph type="hdr" sz="quarter"/>
          </p:nvPr>
        </p:nvSpPr>
        <p:spPr/>
        <p:txBody>
          <a:bodyPr/>
          <a:lstStyle/>
          <a:p>
            <a:r>
              <a:rPr lang="en-US"/>
              <a:t>Class – A Study Of The Psalms (23)</a:t>
            </a:r>
          </a:p>
        </p:txBody>
      </p:sp>
      <p:sp>
        <p:nvSpPr>
          <p:cNvPr id="5" name="Date Placeholder 4"/>
          <p:cNvSpPr>
            <a:spLocks noGrp="1"/>
          </p:cNvSpPr>
          <p:nvPr>
            <p:ph type="dt" idx="1"/>
          </p:nvPr>
        </p:nvSpPr>
        <p:spPr/>
        <p:txBody>
          <a:bodyPr/>
          <a:lstStyle/>
          <a:p>
            <a:r>
              <a:rPr lang="en-US"/>
              <a:t>5/15/2022 am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4938E3B6-ACBC-4EFF-8F6F-CF2E382B87BC}" type="slidenum">
              <a:rPr lang="en-US" smtClean="0"/>
              <a:t>4</a:t>
            </a:fld>
            <a:endParaRPr lang="en-US"/>
          </a:p>
        </p:txBody>
      </p:sp>
    </p:spTree>
    <p:extLst>
      <p:ext uri="{BB962C8B-B14F-4D97-AF65-F5344CB8AC3E}">
        <p14:creationId xmlns:p14="http://schemas.microsoft.com/office/powerpoint/2010/main" val="4290239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Proverbs 28:25</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A greedy man</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stirs up strife, but the one who trusts in the Lord  will</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be enriched.”</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Psalms 37:25</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I have been young, and now am old, yet I have not seen the righteous forsaken or his children</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begging for bread.”</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Matthew 6:32-33</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32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the Gentiles seek after all these things, and</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your heavenly Father knows that you need them all. </a:t>
            </a:r>
            <a:r>
              <a:rPr lang="en-US" sz="1900" b="1" baseline="30000" dirty="0">
                <a:solidFill>
                  <a:srgbClr val="21770A"/>
                </a:solidFill>
                <a:latin typeface="Arial" panose="020B0604020202020204" pitchFamily="34" charset="0"/>
              </a:rPr>
              <a:t>33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seek first</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the kingdom of God and his righteousness,</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and all these things will be added to you.”</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Revelation 13:10</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10</a:t>
            </a:r>
            <a:r>
              <a:rPr lang="en-US" sz="1900" b="1" dirty="0">
                <a:solidFill>
                  <a:srgbClr val="21770A"/>
                </a:solidFill>
                <a:latin typeface="Arial" panose="020B0604020202020204" pitchFamily="34" charset="0"/>
              </a:rPr>
              <a:t> </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If anyone is to be taken captive, to captivity he goes;</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if anyone is to be slain with the sword, with the sword must he be slain. Here is a call for the endurance and faith of the saints.”</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Revelation 14:12-13</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12</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Here is a call for the endurance of the saints, those who</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keep the commandments of God and their faith in Jesus. </a:t>
            </a:r>
            <a:r>
              <a:rPr lang="en-US" sz="1900" b="1" baseline="30000" dirty="0">
                <a:solidFill>
                  <a:srgbClr val="21770A"/>
                </a:solidFill>
                <a:latin typeface="Arial" panose="020B0604020202020204" pitchFamily="34" charset="0"/>
              </a:rPr>
              <a:t>13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I heard a voice from heaven saying, ‘Write this:</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Blessed are the dead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who die in the Lord from now on.’ ‘Blessed indeed,’ says the Spirit</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that they may rest from their labors, for their deeds follow them!’“</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Revelation 17:14</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They</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will make war on the Lamb, and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Lamb will conquer them, for he is</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Lord of lords and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King of kings, and those with him are</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called and chosen and faithful.“</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Revelation 19:11-21</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 I saw</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heaven opened, and behold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a white horse! The one sitting on it is called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Faithful and True, and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in righteousness he judges and makes war. </a:t>
            </a:r>
            <a:r>
              <a:rPr lang="en-US" sz="1900" b="1" baseline="30000" dirty="0">
                <a:solidFill>
                  <a:srgbClr val="21770A"/>
                </a:solidFill>
                <a:latin typeface="Arial" panose="020B0604020202020204" pitchFamily="34" charset="0"/>
              </a:rPr>
              <a:t>12</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His eyes are like a flame of fire, and on his head are</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many diadems, and he has</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a name written that no one knows but himself. </a:t>
            </a:r>
            <a:r>
              <a:rPr lang="en-US" sz="1900" b="1" baseline="30000" dirty="0">
                <a:solidFill>
                  <a:srgbClr val="21770A"/>
                </a:solidFill>
                <a:latin typeface="Arial" panose="020B0604020202020204" pitchFamily="34" charset="0"/>
              </a:rPr>
              <a:t>13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He is clothed in</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a robe dipped in</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blood, and the name by which he is called is</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Word of God.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 armies of heaven</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arrayed in fine linen, white and pure</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were following him on white horses. </a:t>
            </a:r>
            <a:r>
              <a:rPr lang="en-US" sz="1900" b="1" baseline="30000" dirty="0">
                <a:solidFill>
                  <a:srgbClr val="21770A"/>
                </a:solidFill>
                <a:latin typeface="Arial" panose="020B0604020202020204" pitchFamily="34" charset="0"/>
              </a:rPr>
              <a:t>15</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From his mouth comes a sharp sword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with which to strike down the nations, and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he will rule them with a rod of iron</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He will tread the winepress of the fury of the wrath of God the Almighty.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On his robe and on his thigh</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he has a name written</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King of kings and Lord of lords. </a:t>
            </a:r>
            <a:r>
              <a:rPr lang="en-US" sz="1900" b="1" baseline="30000" dirty="0">
                <a:solidFill>
                  <a:srgbClr val="21770A"/>
                </a:solidFill>
                <a:latin typeface="Arial" panose="020B0604020202020204" pitchFamily="34" charset="0"/>
              </a:rPr>
              <a:t>17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 I saw an angel standing in the sun, and with a loud voice he called to</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all the birds that fly directly overhead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Come, gather for</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great supper of God, </a:t>
            </a:r>
            <a:r>
              <a:rPr lang="en-US" sz="1900" b="1" baseline="30000" dirty="0">
                <a:solidFill>
                  <a:srgbClr val="21770A"/>
                </a:solidFill>
                <a:latin typeface="Arial" panose="020B0604020202020204" pitchFamily="34" charset="0"/>
              </a:rPr>
              <a:t>18</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to eat the flesh of kings, the flesh of captains, the flesh of mighty men, the flesh of horses and their riders, and the flesh of all men, both free and slave,</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both small and great.’ </a:t>
            </a:r>
            <a:r>
              <a:rPr lang="en-US" sz="1900" b="1" baseline="30000" dirty="0">
                <a:solidFill>
                  <a:srgbClr val="21770A"/>
                </a:solidFill>
                <a:latin typeface="Arial" panose="020B0604020202020204" pitchFamily="34" charset="0"/>
              </a:rPr>
              <a:t>19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I saw</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beast and the kings of the earth with their armies</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gathered to make war against him who was sitting on the horse and against his army. </a:t>
            </a:r>
            <a:r>
              <a:rPr lang="en-US" sz="1900" b="1" baseline="30000" dirty="0">
                <a:solidFill>
                  <a:srgbClr val="21770A"/>
                </a:solidFill>
                <a:latin typeface="Arial" panose="020B0604020202020204" pitchFamily="34" charset="0"/>
              </a:rPr>
              <a:t>20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 beast was captured, and with it</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false prophet</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who in its presence</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had done the signs by which he deceived those who had received the mark of the beast and those who</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worshiped its image. These two were</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thrown alive into the lake of</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fire that burns with sulfur. </a:t>
            </a:r>
            <a:r>
              <a:rPr lang="en-US" sz="1900" b="1" baseline="30000" dirty="0">
                <a:solidFill>
                  <a:srgbClr val="21770A"/>
                </a:solidFill>
                <a:latin typeface="Arial" panose="020B0604020202020204" pitchFamily="34" charset="0"/>
              </a:rPr>
              <a:t>21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 rest were slain by the sword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that came from the mouth of him who was sitting on the horse, and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all the birds were gorged with their flesh.”</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Revelation 20:4-6</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 I saw</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thrones, and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seated on them were those to whom the authority to judge was committed. Also I saw</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souls of those who had been beheaded for the testimony of Jesus and for the word of God, and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who had not worshiped the beast or its image and had not received its mark on their foreheads or their hands.</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They came to life and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reigned with Christ for a thousand years. </a:t>
            </a:r>
            <a:r>
              <a:rPr lang="en-US" sz="1900" b="1" baseline="30000" dirty="0">
                <a:solidFill>
                  <a:srgbClr val="21770A"/>
                </a:solidFill>
                <a:latin typeface="Arial" panose="020B0604020202020204" pitchFamily="34" charset="0"/>
              </a:rPr>
              <a:t>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 rest of the dead did not come to life until the thousand years were ended. This is the first resurrection. </a:t>
            </a:r>
            <a:r>
              <a:rPr lang="en-US" sz="1900" b="1" baseline="30000" dirty="0">
                <a:solidFill>
                  <a:srgbClr val="21770A"/>
                </a:solidFill>
                <a:latin typeface="Arial" panose="020B0604020202020204" pitchFamily="34" charset="0"/>
              </a:rPr>
              <a:t>6</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Blessed and holy is the one who shares in the first resurrection! Over such</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second death has no power, but they will be</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priests of God and of Christ, and they</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will reign with him for a thousand years.”</a:t>
            </a:r>
            <a:endParaRPr lang="en-US" dirty="0"/>
          </a:p>
        </p:txBody>
      </p:sp>
      <p:sp>
        <p:nvSpPr>
          <p:cNvPr id="4" name="Header Placeholder 3"/>
          <p:cNvSpPr>
            <a:spLocks noGrp="1"/>
          </p:cNvSpPr>
          <p:nvPr>
            <p:ph type="hdr" sz="quarter"/>
          </p:nvPr>
        </p:nvSpPr>
        <p:spPr/>
        <p:txBody>
          <a:bodyPr/>
          <a:lstStyle/>
          <a:p>
            <a:r>
              <a:rPr lang="en-US"/>
              <a:t>Class – A Study Of The Psalms (23)</a:t>
            </a:r>
          </a:p>
        </p:txBody>
      </p:sp>
      <p:sp>
        <p:nvSpPr>
          <p:cNvPr id="5" name="Date Placeholder 4"/>
          <p:cNvSpPr>
            <a:spLocks noGrp="1"/>
          </p:cNvSpPr>
          <p:nvPr>
            <p:ph type="dt" idx="1"/>
          </p:nvPr>
        </p:nvSpPr>
        <p:spPr/>
        <p:txBody>
          <a:bodyPr/>
          <a:lstStyle/>
          <a:p>
            <a:r>
              <a:rPr lang="en-US"/>
              <a:t>5/15/2022 am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4938E3B6-ACBC-4EFF-8F6F-CF2E382B87BC}" type="slidenum">
              <a:rPr lang="en-US" smtClean="0"/>
              <a:t>5</a:t>
            </a:fld>
            <a:endParaRPr lang="en-US"/>
          </a:p>
        </p:txBody>
      </p:sp>
    </p:spTree>
    <p:extLst>
      <p:ext uri="{BB962C8B-B14F-4D97-AF65-F5344CB8AC3E}">
        <p14:creationId xmlns:p14="http://schemas.microsoft.com/office/powerpoint/2010/main" val="2118746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Psalms 133:1-2</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 </a:t>
            </a:r>
            <a:r>
              <a:rPr lang="en-US" sz="1900" dirty="0">
                <a:solidFill>
                  <a:srgbClr val="000000"/>
                </a:solidFill>
                <a:latin typeface="Trebuchet MS" panose="020B0603020202020204" pitchFamily="34" charset="0"/>
              </a:rPr>
              <a:t>Behold, how good and pleasant it is when</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brothers dwell in unity! </a:t>
            </a:r>
            <a:r>
              <a:rPr lang="en-US" sz="1900" b="1" baseline="30000" dirty="0">
                <a:solidFill>
                  <a:srgbClr val="21770A"/>
                </a:solidFill>
                <a:latin typeface="Arial" panose="020B0604020202020204" pitchFamily="34" charset="0"/>
              </a:rPr>
              <a:t>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It is like the precious</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oil on</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head, running down on the beard, on the beard of Aaron, running down on</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collar of his robes!”</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Proverbs 27:9</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Oil and perfume make the heart glad, and the sweetness of a friend comes from his earnest counsel.</a:t>
            </a:r>
            <a:r>
              <a:rPr lang="en-US" sz="1900" b="1" baseline="30000" dirty="0">
                <a:solidFill>
                  <a:srgbClr val="6C0108"/>
                </a:solidFill>
                <a:latin typeface="Trebuchet MS" panose="020B0603020202020204" pitchFamily="34" charset="0"/>
              </a:rPr>
              <a:t>”</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Hebrews 1:9</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You have loved righteousness and hated wickedness; therefore God, your God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has anointed you with</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oil of gladness beyond your companions.“</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I Samuel 16:13</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Then Samuel took</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horn of oil</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and anointed him in the midst of his brothers.</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And the Spirit of the Lord rushed upon David from that day forward. And Samuel rose up and went to Ramah.”</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Ephesians 1:3-4</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3</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Blessed be</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God and Father of our Lord Jesus Christ, who has blessed us in Christ with every spiritual blessing</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in the heavenly places, </a:t>
            </a:r>
            <a:r>
              <a:rPr lang="en-US" sz="1900" b="1" baseline="30000" dirty="0">
                <a:solidFill>
                  <a:srgbClr val="21770A"/>
                </a:solidFill>
                <a:latin typeface="Arial" panose="020B0604020202020204" pitchFamily="34" charset="0"/>
              </a:rPr>
              <a:t>4</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even as he</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chose us in him</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before the foundation of the world, that we should be</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holy and blameless before him.”</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I Peter 2:9</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But you are</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a chosen race</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a royal</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priesthood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a holy nation</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a people for his own possession, that you may proclaim the excellencies of him who called you</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out of darkness into</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his marvelous light.”</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II Corinthians 4:6</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For God, who said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Let light shine out of darkness,’</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has shone in our hearts to give</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light of the knowledge of the glory of God in the face of Jesus Christ.”</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Ephesians 1:16-19</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do not cease to give thanks for you</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remembering you in my prayers, </a:t>
            </a:r>
            <a:r>
              <a:rPr lang="en-US" sz="1900" b="1" baseline="30000" dirty="0">
                <a:solidFill>
                  <a:srgbClr val="21770A"/>
                </a:solidFill>
                <a:latin typeface="Arial" panose="020B0604020202020204" pitchFamily="34" charset="0"/>
              </a:rPr>
              <a:t>17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that</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God of our Lord Jesus Christ, the Father of glory</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may give you a spirit of wisdom and of revelation in the knowledge of him, </a:t>
            </a:r>
            <a:r>
              <a:rPr lang="en-US" sz="1900" b="1" baseline="30000" dirty="0">
                <a:solidFill>
                  <a:srgbClr val="21770A"/>
                </a:solidFill>
                <a:latin typeface="Arial" panose="020B0604020202020204" pitchFamily="34" charset="0"/>
              </a:rPr>
              <a:t>18</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having the eyes of your hearts enlightened, that you may know what is</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hope to which he has called you, what are</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riches of his glorious inheritance in the saints, </a:t>
            </a:r>
            <a:r>
              <a:rPr lang="en-US" sz="1900" b="1" baseline="30000" dirty="0">
                <a:solidFill>
                  <a:srgbClr val="21770A"/>
                </a:solidFill>
                <a:latin typeface="Arial" panose="020B0604020202020204" pitchFamily="34" charset="0"/>
              </a:rPr>
              <a:t>19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what is the immeasurable greatness of his power toward us who believe</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according to the working of</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his great might”</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Ephesians 3:16-19</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that according to</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riches of his glory</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he may grant you to be strengthened with power through his Spirit</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in your inner being, </a:t>
            </a:r>
            <a:r>
              <a:rPr lang="en-US" sz="1900" b="1" baseline="30000" dirty="0">
                <a:solidFill>
                  <a:srgbClr val="21770A"/>
                </a:solidFill>
                <a:latin typeface="Arial" panose="020B0604020202020204" pitchFamily="34" charset="0"/>
              </a:rPr>
              <a:t>17</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so that Christ may dwell in your hearts through faith – that you, being</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rooted and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grounded in love, </a:t>
            </a:r>
            <a:r>
              <a:rPr lang="en-US" sz="1900" b="1" baseline="30000" dirty="0">
                <a:solidFill>
                  <a:srgbClr val="21770A"/>
                </a:solidFill>
                <a:latin typeface="Arial" panose="020B0604020202020204" pitchFamily="34" charset="0"/>
              </a:rPr>
              <a:t>18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may have strength to</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comprehend with all the saints what is the breadth and length and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height and depth, </a:t>
            </a:r>
            <a:r>
              <a:rPr lang="en-US" sz="1900" b="1" baseline="30000" dirty="0">
                <a:solidFill>
                  <a:srgbClr val="21770A"/>
                </a:solidFill>
                <a:latin typeface="Arial" panose="020B0604020202020204" pitchFamily="34" charset="0"/>
              </a:rPr>
              <a:t>19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to know the love of Christ</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that surpasses knowledge, that</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you may be filled with all</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fullness of God.”</a:t>
            </a:r>
            <a:endParaRPr lang="en-US" b="0" dirty="0"/>
          </a:p>
        </p:txBody>
      </p:sp>
      <p:sp>
        <p:nvSpPr>
          <p:cNvPr id="4" name="Header Placeholder 3"/>
          <p:cNvSpPr>
            <a:spLocks noGrp="1"/>
          </p:cNvSpPr>
          <p:nvPr>
            <p:ph type="hdr" sz="quarter"/>
          </p:nvPr>
        </p:nvSpPr>
        <p:spPr/>
        <p:txBody>
          <a:bodyPr/>
          <a:lstStyle/>
          <a:p>
            <a:r>
              <a:rPr lang="en-US"/>
              <a:t>Class – A Study Of The Psalms (23)</a:t>
            </a:r>
          </a:p>
        </p:txBody>
      </p:sp>
      <p:sp>
        <p:nvSpPr>
          <p:cNvPr id="5" name="Date Placeholder 4"/>
          <p:cNvSpPr>
            <a:spLocks noGrp="1"/>
          </p:cNvSpPr>
          <p:nvPr>
            <p:ph type="dt" idx="1"/>
          </p:nvPr>
        </p:nvSpPr>
        <p:spPr/>
        <p:txBody>
          <a:bodyPr/>
          <a:lstStyle/>
          <a:p>
            <a:r>
              <a:rPr lang="en-US"/>
              <a:t>5/15/2022 am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4938E3B6-ACBC-4EFF-8F6F-CF2E382B87BC}" type="slidenum">
              <a:rPr lang="en-US" smtClean="0"/>
              <a:t>6</a:t>
            </a:fld>
            <a:endParaRPr lang="en-US"/>
          </a:p>
        </p:txBody>
      </p:sp>
    </p:spTree>
    <p:extLst>
      <p:ext uri="{BB962C8B-B14F-4D97-AF65-F5344CB8AC3E}">
        <p14:creationId xmlns:p14="http://schemas.microsoft.com/office/powerpoint/2010/main" val="2655044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57111BF0-9E34-495F-B22D-48249F3F4882}" type="slidenum">
              <a:rPr lang="en-US" altLang="en-US" smtClean="0"/>
              <a:pPr/>
              <a:t>‹#›</a:t>
            </a:fld>
            <a:endParaRPr lang="en-US" altLang="en-US"/>
          </a:p>
        </p:txBody>
      </p:sp>
    </p:spTree>
    <p:extLst>
      <p:ext uri="{BB962C8B-B14F-4D97-AF65-F5344CB8AC3E}">
        <p14:creationId xmlns:p14="http://schemas.microsoft.com/office/powerpoint/2010/main" val="3999257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98F89EE1-4595-40B9-82DA-854BF606491D}" type="slidenum">
              <a:rPr lang="en-US" altLang="en-US" smtClean="0"/>
              <a:pPr/>
              <a:t>‹#›</a:t>
            </a:fld>
            <a:endParaRPr lang="en-US" altLang="en-US"/>
          </a:p>
        </p:txBody>
      </p:sp>
    </p:spTree>
    <p:extLst>
      <p:ext uri="{BB962C8B-B14F-4D97-AF65-F5344CB8AC3E}">
        <p14:creationId xmlns:p14="http://schemas.microsoft.com/office/powerpoint/2010/main" val="1343335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90D92DAE-40A6-4979-B975-1C2A413D3DB7}" type="slidenum">
              <a:rPr lang="en-US" altLang="en-US" smtClean="0"/>
              <a:pPr/>
              <a:t>‹#›</a:t>
            </a:fld>
            <a:endParaRPr lang="en-US" altLang="en-US"/>
          </a:p>
        </p:txBody>
      </p:sp>
    </p:spTree>
    <p:extLst>
      <p:ext uri="{BB962C8B-B14F-4D97-AF65-F5344CB8AC3E}">
        <p14:creationId xmlns:p14="http://schemas.microsoft.com/office/powerpoint/2010/main" val="1322282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866A6C41-FAF8-4D66-8866-A2581484F097}" type="slidenum">
              <a:rPr lang="en-US" altLang="en-US" smtClean="0"/>
              <a:pPr/>
              <a:t>‹#›</a:t>
            </a:fld>
            <a:endParaRPr lang="en-US" altLang="en-US"/>
          </a:p>
        </p:txBody>
      </p:sp>
    </p:spTree>
    <p:extLst>
      <p:ext uri="{BB962C8B-B14F-4D97-AF65-F5344CB8AC3E}">
        <p14:creationId xmlns:p14="http://schemas.microsoft.com/office/powerpoint/2010/main" val="1110586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85C3BEFB-41C7-45D8-9C4B-8BC8003EC8B6}" type="slidenum">
              <a:rPr lang="en-US" altLang="en-US" smtClean="0"/>
              <a:pPr/>
              <a:t>‹#›</a:t>
            </a:fld>
            <a:endParaRPr lang="en-US" altLang="en-US"/>
          </a:p>
        </p:txBody>
      </p:sp>
    </p:spTree>
    <p:extLst>
      <p:ext uri="{BB962C8B-B14F-4D97-AF65-F5344CB8AC3E}">
        <p14:creationId xmlns:p14="http://schemas.microsoft.com/office/powerpoint/2010/main" val="2154120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94EA13A0-A16F-454E-B999-FC031D5B0F78}" type="slidenum">
              <a:rPr lang="en-US" altLang="en-US" smtClean="0"/>
              <a:pPr/>
              <a:t>‹#›</a:t>
            </a:fld>
            <a:endParaRPr lang="en-US" altLang="en-US"/>
          </a:p>
        </p:txBody>
      </p:sp>
    </p:spTree>
    <p:extLst>
      <p:ext uri="{BB962C8B-B14F-4D97-AF65-F5344CB8AC3E}">
        <p14:creationId xmlns:p14="http://schemas.microsoft.com/office/powerpoint/2010/main" val="1784651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71D8F1E2-AEC6-4403-A524-D639A6DA3F3E}" type="slidenum">
              <a:rPr lang="en-US" altLang="en-US" smtClean="0"/>
              <a:pPr/>
              <a:t>‹#›</a:t>
            </a:fld>
            <a:endParaRPr lang="en-US" altLang="en-US"/>
          </a:p>
        </p:txBody>
      </p:sp>
    </p:spTree>
    <p:extLst>
      <p:ext uri="{BB962C8B-B14F-4D97-AF65-F5344CB8AC3E}">
        <p14:creationId xmlns:p14="http://schemas.microsoft.com/office/powerpoint/2010/main" val="2788688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37D8DA6-B8A9-47E9-99C6-EB1C0449FDB8}" type="slidenum">
              <a:rPr lang="en-US" altLang="en-US" smtClean="0"/>
              <a:pPr/>
              <a:t>‹#›</a:t>
            </a:fld>
            <a:endParaRPr lang="en-US" altLang="en-US"/>
          </a:p>
        </p:txBody>
      </p:sp>
    </p:spTree>
    <p:extLst>
      <p:ext uri="{BB962C8B-B14F-4D97-AF65-F5344CB8AC3E}">
        <p14:creationId xmlns:p14="http://schemas.microsoft.com/office/powerpoint/2010/main" val="1696383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4667315A-12A4-47CF-BE7C-2FFCCCB70F76}" type="slidenum">
              <a:rPr lang="en-US" altLang="en-US" smtClean="0"/>
              <a:pPr/>
              <a:t>‹#›</a:t>
            </a:fld>
            <a:endParaRPr lang="en-US" altLang="en-US"/>
          </a:p>
        </p:txBody>
      </p:sp>
    </p:spTree>
    <p:extLst>
      <p:ext uri="{BB962C8B-B14F-4D97-AF65-F5344CB8AC3E}">
        <p14:creationId xmlns:p14="http://schemas.microsoft.com/office/powerpoint/2010/main" val="4292606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F30D060-8FD6-4AF2-AA1F-E3CA4557A284}" type="slidenum">
              <a:rPr lang="en-US" altLang="en-US" smtClean="0"/>
              <a:pPr/>
              <a:t>‹#›</a:t>
            </a:fld>
            <a:endParaRPr lang="en-US" altLang="en-US"/>
          </a:p>
        </p:txBody>
      </p:sp>
    </p:spTree>
    <p:extLst>
      <p:ext uri="{BB962C8B-B14F-4D97-AF65-F5344CB8AC3E}">
        <p14:creationId xmlns:p14="http://schemas.microsoft.com/office/powerpoint/2010/main" val="800951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7FF4EC2-1239-4F4C-B2FB-A24D430CD943}" type="slidenum">
              <a:rPr lang="en-US" altLang="en-US" smtClean="0"/>
              <a:pPr/>
              <a:t>‹#›</a:t>
            </a:fld>
            <a:endParaRPr lang="en-US" altLang="en-US"/>
          </a:p>
        </p:txBody>
      </p:sp>
    </p:spTree>
    <p:extLst>
      <p:ext uri="{BB962C8B-B14F-4D97-AF65-F5344CB8AC3E}">
        <p14:creationId xmlns:p14="http://schemas.microsoft.com/office/powerpoint/2010/main" val="3187434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F03111-C284-4AF4-8FE3-B0C8390DD916}" type="slidenum">
              <a:rPr lang="en-US" altLang="en-US" smtClean="0"/>
              <a:pPr/>
              <a:t>‹#›</a:t>
            </a:fld>
            <a:endParaRPr lang="en-US" altLang="en-US"/>
          </a:p>
        </p:txBody>
      </p:sp>
    </p:spTree>
    <p:extLst>
      <p:ext uri="{BB962C8B-B14F-4D97-AF65-F5344CB8AC3E}">
        <p14:creationId xmlns:p14="http://schemas.microsoft.com/office/powerpoint/2010/main" val="109660334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descr="Image result for FREE POWERPOINT TEMPLATE FOR PSALMS 23&quot;">
            <a:extLst>
              <a:ext uri="{FF2B5EF4-FFF2-40B4-BE49-F238E27FC236}">
                <a16:creationId xmlns:a16="http://schemas.microsoft.com/office/drawing/2014/main" id="{DD25ED5E-7F5D-4CB2-A468-C762E23550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050" name="Rectangle 2">
            <a:extLst>
              <a:ext uri="{FF2B5EF4-FFF2-40B4-BE49-F238E27FC236}">
                <a16:creationId xmlns:a16="http://schemas.microsoft.com/office/drawing/2014/main" id="{5B943613-ECC7-4590-BDB4-4304DF896361}"/>
              </a:ext>
            </a:extLst>
          </p:cNvPr>
          <p:cNvSpPr>
            <a:spLocks noGrp="1" noChangeArrowheads="1"/>
          </p:cNvSpPr>
          <p:nvPr>
            <p:ph type="ctrTitle"/>
          </p:nvPr>
        </p:nvSpPr>
        <p:spPr>
          <a:xfrm>
            <a:off x="685800" y="2907152"/>
            <a:ext cx="7772400" cy="3631763"/>
          </a:xfrm>
          <a:solidFill>
            <a:schemeClr val="bg1">
              <a:alpha val="30000"/>
            </a:schemeClr>
          </a:solidFill>
        </p:spPr>
        <p:txBody>
          <a:bodyPr>
            <a:spAutoFit/>
          </a:bodyPr>
          <a:lstStyle/>
          <a:p>
            <a:pPr>
              <a:lnSpc>
                <a:spcPct val="100000"/>
              </a:lnSpc>
            </a:pPr>
            <a:r>
              <a:rPr lang="en-US" altLang="en-US" sz="6600" b="1" dirty="0"/>
              <a:t>The 23rd Psalm</a:t>
            </a:r>
            <a:br>
              <a:rPr lang="en-US" altLang="en-US" sz="6600" b="1" dirty="0"/>
            </a:br>
            <a:br>
              <a:rPr lang="en-US" altLang="en-US" sz="6600" b="1" dirty="0"/>
            </a:br>
            <a:r>
              <a:rPr lang="en-US" altLang="en-US" sz="4900" b="1" dirty="0"/>
              <a:t>Psalms of Guidance</a:t>
            </a:r>
            <a:br>
              <a:rPr lang="en-US" altLang="en-US" sz="4900" b="1" dirty="0"/>
            </a:br>
            <a:r>
              <a:rPr lang="en-US" altLang="en-US" sz="4900" b="1" dirty="0"/>
              <a:t>May 15, 2022</a:t>
            </a:r>
            <a:endParaRPr lang="en-US" altLang="en-US" sz="6600" b="1" dirty="0"/>
          </a:p>
        </p:txBody>
      </p:sp>
      <p:sp>
        <p:nvSpPr>
          <p:cNvPr id="2" name="Slide Number Placeholder 1">
            <a:extLst>
              <a:ext uri="{FF2B5EF4-FFF2-40B4-BE49-F238E27FC236}">
                <a16:creationId xmlns:a16="http://schemas.microsoft.com/office/drawing/2014/main" id="{AD2EE36A-527D-461E-831B-AEA244D4A67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7111BF0-9E34-495F-B22D-48249F3F4882}" type="slidenum">
              <a:rPr kumimoji="0" lang="en-US" altLang="en-US" sz="1200" b="0" i="0" u="none" strike="noStrike" kern="1200" cap="none" spc="0" normalizeH="0" baseline="0" noProof="0" smtClean="0">
                <a:ln>
                  <a:noFill/>
                </a:ln>
                <a:solidFill>
                  <a:prstClr val="white">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altLang="en-US" sz="1200" b="0" i="0" u="none" strike="noStrike" kern="1200" cap="none" spc="0" normalizeH="0" baseline="0" noProof="0">
              <a:ln>
                <a:noFill/>
              </a:ln>
              <a:solidFill>
                <a:prstClr val="white">
                  <a:tint val="75000"/>
                </a:prstClr>
              </a:solidFill>
              <a:effectLst/>
              <a:uLnTx/>
              <a:uFillTx/>
              <a:latin typeface="Calibri" panose="020F0502020204030204"/>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a:extLst>
              <a:ext uri="{FF2B5EF4-FFF2-40B4-BE49-F238E27FC236}">
                <a16:creationId xmlns:a16="http://schemas.microsoft.com/office/drawing/2014/main" id="{6F556225-5ED6-4F6F-ABD6-BB0C2353B865}"/>
              </a:ext>
            </a:extLst>
          </p:cNvPr>
          <p:cNvSpPr>
            <a:spLocks noGrp="1" noChangeArrowheads="1"/>
          </p:cNvSpPr>
          <p:nvPr>
            <p:ph idx="1"/>
          </p:nvPr>
        </p:nvSpPr>
        <p:spPr>
          <a:xfrm>
            <a:off x="216821" y="378646"/>
            <a:ext cx="8738647" cy="4189224"/>
          </a:xfrm>
        </p:spPr>
        <p:txBody>
          <a:bodyPr>
            <a:spAutoFit/>
          </a:bodyPr>
          <a:lstStyle/>
          <a:p>
            <a:pPr>
              <a:lnSpc>
                <a:spcPct val="80000"/>
              </a:lnSpc>
              <a:buFont typeface="Wingdings" panose="05000000000000000000" pitchFamily="2" charset="2"/>
              <a:buNone/>
            </a:pPr>
            <a:r>
              <a:rPr lang="en-US" altLang="en-US" sz="2800" dirty="0"/>
              <a:t>Psalms 23</a:t>
            </a:r>
          </a:p>
          <a:p>
            <a:pPr>
              <a:lnSpc>
                <a:spcPct val="80000"/>
              </a:lnSpc>
              <a:buFont typeface="Wingdings" panose="05000000000000000000" pitchFamily="2" charset="2"/>
              <a:buNone/>
            </a:pPr>
            <a:r>
              <a:rPr lang="en-US" altLang="en-US" sz="2800" i="1" dirty="0"/>
              <a:t>1 The LORD is my shepherd; </a:t>
            </a:r>
            <a:r>
              <a:rPr lang="en-US" altLang="en-US" sz="2800" b="1" i="1" dirty="0"/>
              <a:t>FAITH</a:t>
            </a:r>
            <a:r>
              <a:rPr lang="en-US" altLang="en-US" sz="2800" i="1" dirty="0"/>
              <a:t> I shall not want. </a:t>
            </a:r>
            <a:r>
              <a:rPr lang="en-US" altLang="en-US" sz="2800" b="1" i="1" dirty="0"/>
              <a:t>ASSURANCE</a:t>
            </a:r>
          </a:p>
          <a:p>
            <a:pPr>
              <a:lnSpc>
                <a:spcPct val="80000"/>
              </a:lnSpc>
              <a:buFont typeface="Wingdings" panose="05000000000000000000" pitchFamily="2" charset="2"/>
              <a:buNone/>
            </a:pPr>
            <a:endParaRPr lang="en-US" altLang="en-US" sz="2800" i="1" dirty="0"/>
          </a:p>
          <a:p>
            <a:pPr>
              <a:lnSpc>
                <a:spcPct val="80000"/>
              </a:lnSpc>
              <a:buNone/>
            </a:pPr>
            <a:r>
              <a:rPr lang="en-US" altLang="en-US" sz="2800" i="1" dirty="0"/>
              <a:t>2 He maketh me to lie down in green pastures: </a:t>
            </a:r>
            <a:r>
              <a:rPr lang="en-US" altLang="en-US" sz="2800" b="1" i="1" dirty="0"/>
              <a:t>CONTENTMENT</a:t>
            </a:r>
            <a:r>
              <a:rPr lang="en-US" altLang="en-US" sz="2800" i="1" dirty="0"/>
              <a:t> he leadeth me beside the still waters. </a:t>
            </a:r>
            <a:r>
              <a:rPr lang="en-US" altLang="en-US" sz="2800" b="1" i="1" dirty="0"/>
              <a:t>PEACE</a:t>
            </a:r>
            <a:endParaRPr lang="en-US" altLang="en-US" sz="2800" i="1" dirty="0"/>
          </a:p>
          <a:p>
            <a:pPr>
              <a:lnSpc>
                <a:spcPct val="80000"/>
              </a:lnSpc>
              <a:buNone/>
            </a:pPr>
            <a:endParaRPr lang="en-US" altLang="en-US" sz="2800" i="1" dirty="0"/>
          </a:p>
          <a:p>
            <a:pPr>
              <a:lnSpc>
                <a:spcPct val="80000"/>
              </a:lnSpc>
              <a:buNone/>
            </a:pPr>
            <a:r>
              <a:rPr lang="en-US" altLang="en-US" sz="2800" i="1" dirty="0"/>
              <a:t>3 He restoreth my soul:</a:t>
            </a:r>
            <a:r>
              <a:rPr lang="en-US" altLang="en-US" sz="2800" b="1" i="1" dirty="0"/>
              <a:t> LIFE</a:t>
            </a:r>
            <a:r>
              <a:rPr lang="en-US" altLang="en-US" sz="2800" i="1" dirty="0"/>
              <a:t> he leadeth me in the paths of righteousness for his name’s sake. </a:t>
            </a:r>
            <a:r>
              <a:rPr lang="en-US" altLang="en-US" sz="2800" b="1" i="1" dirty="0"/>
              <a:t>LEADERSHIP</a:t>
            </a:r>
          </a:p>
        </p:txBody>
      </p:sp>
      <p:sp>
        <p:nvSpPr>
          <p:cNvPr id="2" name="Slide Number Placeholder 1">
            <a:extLst>
              <a:ext uri="{FF2B5EF4-FFF2-40B4-BE49-F238E27FC236}">
                <a16:creationId xmlns:a16="http://schemas.microsoft.com/office/drawing/2014/main" id="{296CEC9E-87DA-48E8-BB56-76BFF6958003}"/>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66A6C41-FAF8-4D66-8866-A2581484F097}" type="slidenum">
              <a:rPr kumimoji="0" lang="en-US" altLang="en-US" sz="1200" b="0" i="0" u="none" strike="noStrike" kern="1200" cap="none" spc="0" normalizeH="0" baseline="0" noProof="0" smtClean="0">
                <a:ln>
                  <a:noFill/>
                </a:ln>
                <a:solidFill>
                  <a:prstClr val="white">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altLang="en-US" sz="1200" b="0" i="0" u="none" strike="noStrike" kern="1200" cap="none" spc="0" normalizeH="0" baseline="0" noProof="0">
              <a:ln>
                <a:noFill/>
              </a:ln>
              <a:solidFill>
                <a:prstClr val="white">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2290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a:extLst>
              <a:ext uri="{FF2B5EF4-FFF2-40B4-BE49-F238E27FC236}">
                <a16:creationId xmlns:a16="http://schemas.microsoft.com/office/drawing/2014/main" id="{6F556225-5ED6-4F6F-ABD6-BB0C2353B865}"/>
              </a:ext>
            </a:extLst>
          </p:cNvPr>
          <p:cNvSpPr>
            <a:spLocks noGrp="1" noChangeArrowheads="1"/>
          </p:cNvSpPr>
          <p:nvPr>
            <p:ph idx="1"/>
          </p:nvPr>
        </p:nvSpPr>
        <p:spPr>
          <a:xfrm>
            <a:off x="122548" y="604888"/>
            <a:ext cx="8898903" cy="6124754"/>
          </a:xfrm>
        </p:spPr>
        <p:txBody>
          <a:bodyPr wrap="square">
            <a:spAutoFit/>
          </a:bodyPr>
          <a:lstStyle/>
          <a:p>
            <a:pPr>
              <a:lnSpc>
                <a:spcPct val="100000"/>
              </a:lnSpc>
              <a:spcBef>
                <a:spcPts val="0"/>
              </a:spcBef>
              <a:buFont typeface="Wingdings" panose="05000000000000000000" pitchFamily="2" charset="2"/>
              <a:buNone/>
            </a:pPr>
            <a:r>
              <a:rPr lang="en-US" altLang="en-US" sz="2800" dirty="0"/>
              <a:t>Psalms 23</a:t>
            </a:r>
            <a:endParaRPr lang="en-US" altLang="en-US" sz="2800" b="1" dirty="0"/>
          </a:p>
          <a:p>
            <a:pPr>
              <a:lnSpc>
                <a:spcPct val="100000"/>
              </a:lnSpc>
              <a:spcBef>
                <a:spcPts val="0"/>
              </a:spcBef>
              <a:buNone/>
            </a:pPr>
            <a:endParaRPr lang="en-US" altLang="en-US" sz="2800" b="1" i="1" dirty="0"/>
          </a:p>
          <a:p>
            <a:pPr>
              <a:lnSpc>
                <a:spcPct val="100000"/>
              </a:lnSpc>
              <a:spcBef>
                <a:spcPts val="0"/>
              </a:spcBef>
              <a:buFont typeface="Wingdings" panose="05000000000000000000" pitchFamily="2" charset="2"/>
              <a:buNone/>
            </a:pPr>
            <a:r>
              <a:rPr lang="en-US" altLang="en-US" sz="2800" i="1" dirty="0"/>
              <a:t>4 Yea, though I walk through the valley of the shadow of death, </a:t>
            </a:r>
            <a:r>
              <a:rPr lang="en-US" altLang="en-US" sz="2800" b="1" i="1" dirty="0"/>
              <a:t>CONFIDENCE </a:t>
            </a:r>
            <a:r>
              <a:rPr lang="en-US" altLang="en-US" sz="2800" i="1" dirty="0"/>
              <a:t>I will fear no evil: </a:t>
            </a:r>
            <a:r>
              <a:rPr lang="en-US" altLang="en-US" sz="2800" b="1" i="1" dirty="0"/>
              <a:t>COURAGE </a:t>
            </a:r>
            <a:r>
              <a:rPr lang="en-US" altLang="en-US" sz="2800" i="1" dirty="0"/>
              <a:t>for thou art with me; </a:t>
            </a:r>
            <a:r>
              <a:rPr lang="en-US" altLang="en-US" sz="2800" b="1" i="1" dirty="0"/>
              <a:t>COMPANIONSHIP</a:t>
            </a:r>
            <a:r>
              <a:rPr lang="en-US" altLang="en-US" sz="2800" i="1" dirty="0"/>
              <a:t> thy rod and thy staff they comfort me. </a:t>
            </a:r>
            <a:r>
              <a:rPr lang="en-US" altLang="en-US" sz="2800" b="1" i="1" dirty="0"/>
              <a:t>COMFORT</a:t>
            </a:r>
          </a:p>
          <a:p>
            <a:pPr>
              <a:lnSpc>
                <a:spcPct val="100000"/>
              </a:lnSpc>
              <a:spcBef>
                <a:spcPts val="0"/>
              </a:spcBef>
              <a:buNone/>
            </a:pPr>
            <a:endParaRPr lang="en-US" altLang="en-US" sz="2800" b="1" i="1" dirty="0"/>
          </a:p>
          <a:p>
            <a:pPr>
              <a:lnSpc>
                <a:spcPct val="100000"/>
              </a:lnSpc>
              <a:spcBef>
                <a:spcPts val="0"/>
              </a:spcBef>
              <a:buNone/>
            </a:pPr>
            <a:r>
              <a:rPr lang="en-US" altLang="en-US" sz="2800" i="1" dirty="0"/>
              <a:t>5 Thou preparest a table before me in the presence of mine enemies: </a:t>
            </a:r>
            <a:r>
              <a:rPr lang="en-US" altLang="en-US" sz="2800" b="1" i="1" dirty="0"/>
              <a:t>PROVIDENCE</a:t>
            </a:r>
            <a:r>
              <a:rPr lang="en-US" altLang="en-US" sz="2800" i="1" dirty="0"/>
              <a:t> thou anointest my head with oil; </a:t>
            </a:r>
            <a:r>
              <a:rPr lang="en-US" altLang="en-US" sz="2800" b="1" i="1" dirty="0"/>
              <a:t>FAVOR</a:t>
            </a:r>
            <a:r>
              <a:rPr lang="en-US" altLang="en-US" sz="2800" i="1" dirty="0"/>
              <a:t> my cup runneth over. </a:t>
            </a:r>
            <a:r>
              <a:rPr lang="en-US" altLang="en-US" sz="2800" b="1" i="1" dirty="0"/>
              <a:t>JOY</a:t>
            </a:r>
          </a:p>
          <a:p>
            <a:pPr>
              <a:lnSpc>
                <a:spcPct val="100000"/>
              </a:lnSpc>
              <a:spcBef>
                <a:spcPts val="0"/>
              </a:spcBef>
              <a:buNone/>
            </a:pPr>
            <a:endParaRPr lang="en-US" altLang="en-US" sz="2800" b="1" i="1" dirty="0"/>
          </a:p>
          <a:p>
            <a:pPr>
              <a:lnSpc>
                <a:spcPct val="100000"/>
              </a:lnSpc>
              <a:spcBef>
                <a:spcPts val="0"/>
              </a:spcBef>
              <a:buNone/>
            </a:pPr>
            <a:r>
              <a:rPr lang="en-US" altLang="en-US" sz="2800" i="1" dirty="0"/>
              <a:t>6 Surely goodness and mercy shall follow me all the days of my life: </a:t>
            </a:r>
            <a:r>
              <a:rPr lang="en-US" altLang="en-US" sz="2800" b="1" i="1" dirty="0"/>
              <a:t>MERCY </a:t>
            </a:r>
            <a:r>
              <a:rPr lang="en-US" altLang="en-US" sz="2800" i="1" dirty="0"/>
              <a:t>and I will dwell in the house of the LORD for ever. </a:t>
            </a:r>
            <a:r>
              <a:rPr lang="en-US" altLang="en-US" sz="2800" b="1" i="1" dirty="0"/>
              <a:t>IMMORTALITY</a:t>
            </a:r>
          </a:p>
        </p:txBody>
      </p:sp>
      <p:sp>
        <p:nvSpPr>
          <p:cNvPr id="2" name="Slide Number Placeholder 1">
            <a:extLst>
              <a:ext uri="{FF2B5EF4-FFF2-40B4-BE49-F238E27FC236}">
                <a16:creationId xmlns:a16="http://schemas.microsoft.com/office/drawing/2014/main" id="{296CEC9E-87DA-48E8-BB56-76BFF6958003}"/>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66A6C41-FAF8-4D66-8866-A2581484F097}" type="slidenum">
              <a:rPr kumimoji="0" lang="en-US" altLang="en-US" sz="1200" b="0" i="0" u="none" strike="noStrike" kern="1200" cap="none" spc="0" normalizeH="0" baseline="0" noProof="0" smtClean="0">
                <a:ln>
                  <a:noFill/>
                </a:ln>
                <a:solidFill>
                  <a:prstClr val="white">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altLang="en-US" sz="1200" b="0" i="0" u="none" strike="noStrike" kern="1200" cap="none" spc="0" normalizeH="0" baseline="0" noProof="0">
              <a:ln>
                <a:noFill/>
              </a:ln>
              <a:solidFill>
                <a:prstClr val="white">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641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105F5982-CFD0-4810-8183-EBBD690F3D32}"/>
              </a:ext>
            </a:extLst>
          </p:cNvPr>
          <p:cNvSpPr>
            <a:spLocks noGrp="1" noChangeArrowheads="1"/>
          </p:cNvSpPr>
          <p:nvPr>
            <p:ph type="title"/>
          </p:nvPr>
        </p:nvSpPr>
        <p:spPr>
          <a:xfrm>
            <a:off x="628650" y="427745"/>
            <a:ext cx="7886700" cy="1200329"/>
          </a:xfrm>
        </p:spPr>
        <p:txBody>
          <a:bodyPr>
            <a:spAutoFit/>
          </a:bodyPr>
          <a:lstStyle/>
          <a:p>
            <a:pPr algn="l"/>
            <a:r>
              <a:rPr lang="en-US" altLang="en-US" sz="4000" b="1" u="sng" dirty="0">
                <a:effectLst/>
              </a:rPr>
              <a:t>Comfort</a:t>
            </a:r>
            <a:r>
              <a:rPr lang="en-US" altLang="en-US" sz="4000" dirty="0">
                <a:effectLst/>
              </a:rPr>
              <a:t> – </a:t>
            </a:r>
            <a:r>
              <a:rPr lang="en-US" altLang="en-US" sz="4000" i="1" dirty="0">
                <a:effectLst/>
              </a:rPr>
              <a:t>“</a:t>
            </a:r>
            <a:r>
              <a:rPr lang="en-US" altLang="en-US" sz="4000" b="1" i="1" dirty="0">
                <a:effectLst/>
              </a:rPr>
              <a:t>Thy rod and thy staff they comfort me</a:t>
            </a:r>
            <a:r>
              <a:rPr lang="en-US" altLang="en-US" sz="4000" i="1" dirty="0">
                <a:effectLst/>
              </a:rPr>
              <a:t>”</a:t>
            </a:r>
          </a:p>
        </p:txBody>
      </p:sp>
      <p:sp>
        <p:nvSpPr>
          <p:cNvPr id="15363" name="Rectangle 3">
            <a:extLst>
              <a:ext uri="{FF2B5EF4-FFF2-40B4-BE49-F238E27FC236}">
                <a16:creationId xmlns:a16="http://schemas.microsoft.com/office/drawing/2014/main" id="{7A5A7996-AE68-45D8-BEED-EC9644EE1EA7}"/>
              </a:ext>
            </a:extLst>
          </p:cNvPr>
          <p:cNvSpPr>
            <a:spLocks noGrp="1" noChangeArrowheads="1"/>
          </p:cNvSpPr>
          <p:nvPr>
            <p:ph idx="1"/>
          </p:nvPr>
        </p:nvSpPr>
        <p:spPr>
          <a:xfrm>
            <a:off x="134330" y="1981200"/>
            <a:ext cx="8915400" cy="3451201"/>
          </a:xfrm>
        </p:spPr>
        <p:txBody>
          <a:bodyPr>
            <a:spAutoFit/>
          </a:bodyPr>
          <a:lstStyle/>
          <a:p>
            <a:r>
              <a:rPr lang="en-US" altLang="en-US" dirty="0"/>
              <a:t>God would use His rod to punish His enemies.</a:t>
            </a:r>
            <a:br>
              <a:rPr lang="en-US" altLang="en-US" dirty="0"/>
            </a:br>
            <a:r>
              <a:rPr lang="en-US" altLang="en-US" b="1" dirty="0"/>
              <a:t>Psalms 9:16; Proverbs 13:24; Isaiah 10:5-6</a:t>
            </a:r>
            <a:br>
              <a:rPr lang="en-US" altLang="en-US" b="1" dirty="0"/>
            </a:br>
            <a:r>
              <a:rPr lang="en-US" altLang="en-US" i="1" dirty="0"/>
              <a:t>“The rod and correction give wisdom”</a:t>
            </a:r>
            <a:r>
              <a:rPr lang="en-US" altLang="en-US" dirty="0"/>
              <a:t> </a:t>
            </a:r>
            <a:r>
              <a:rPr lang="en-US" altLang="en-US" b="1" dirty="0"/>
              <a:t>(Proverbs 29:15)</a:t>
            </a:r>
          </a:p>
          <a:p>
            <a:r>
              <a:rPr lang="en-US" altLang="en-US" dirty="0"/>
              <a:t>The rod guides those who have gone astray back into the right path. </a:t>
            </a:r>
            <a:r>
              <a:rPr lang="en-US" altLang="en-US" b="1" dirty="0"/>
              <a:t>Psalms 89:30-32</a:t>
            </a:r>
          </a:p>
          <a:p>
            <a:r>
              <a:rPr lang="en-US" altLang="en-US" dirty="0"/>
              <a:t>His staff leads to a place of comfort for His followers.</a:t>
            </a:r>
            <a:br>
              <a:rPr lang="en-US" altLang="en-US" dirty="0"/>
            </a:br>
            <a:r>
              <a:rPr lang="en-US" altLang="en-US" b="1" dirty="0"/>
              <a:t>cf. 1 Corinthians 10:13; 1 Thessalonians 4:13-18; Revelation 14:13</a:t>
            </a:r>
          </a:p>
        </p:txBody>
      </p:sp>
      <p:sp>
        <p:nvSpPr>
          <p:cNvPr id="2" name="Slide Number Placeholder 1">
            <a:extLst>
              <a:ext uri="{FF2B5EF4-FFF2-40B4-BE49-F238E27FC236}">
                <a16:creationId xmlns:a16="http://schemas.microsoft.com/office/drawing/2014/main" id="{097B71CE-8F3B-4FA9-B8A5-88A8E0693AC4}"/>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66A6C41-FAF8-4D66-8866-A2581484F097}" type="slidenum">
              <a:rPr kumimoji="0" lang="en-US" altLang="en-US" sz="1200" b="0" i="0" u="none" strike="noStrike" kern="1200" cap="none" spc="0" normalizeH="0" baseline="0" noProof="0" smtClean="0">
                <a:ln>
                  <a:noFill/>
                </a:ln>
                <a:solidFill>
                  <a:prstClr val="white">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altLang="en-US" sz="1200" b="0" i="0" u="none" strike="noStrike" kern="1200" cap="none" spc="0" normalizeH="0" baseline="0" noProof="0">
              <a:ln>
                <a:noFill/>
              </a:ln>
              <a:solidFill>
                <a:prstClr val="white">
                  <a:tint val="75000"/>
                </a:prstClr>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diamond(in)">
                                      <p:cBhvr>
                                        <p:cTn id="7" dur="1000"/>
                                        <p:tgtEl>
                                          <p:spTgt spid="153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diamond(in)">
                                      <p:cBhvr>
                                        <p:cTn id="12" dur="1000"/>
                                        <p:tgtEl>
                                          <p:spTgt spid="1536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animEffect transition="in" filter="diamond(in)">
                                      <p:cBhvr>
                                        <p:cTn id="17" dur="1000"/>
                                        <p:tgtEl>
                                          <p:spTgt spid="153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D2E747AB-3CC3-4BAF-9764-E9616665161F}"/>
              </a:ext>
            </a:extLst>
          </p:cNvPr>
          <p:cNvSpPr>
            <a:spLocks noGrp="1" noChangeArrowheads="1"/>
          </p:cNvSpPr>
          <p:nvPr>
            <p:ph type="title"/>
          </p:nvPr>
        </p:nvSpPr>
        <p:spPr>
          <a:xfrm>
            <a:off x="94270" y="352335"/>
            <a:ext cx="8983744" cy="1200329"/>
          </a:xfrm>
        </p:spPr>
        <p:txBody>
          <a:bodyPr wrap="square">
            <a:spAutoFit/>
          </a:bodyPr>
          <a:lstStyle/>
          <a:p>
            <a:pPr algn="l"/>
            <a:r>
              <a:rPr lang="en-US" altLang="en-US" sz="4000" b="1" u="sng" dirty="0">
                <a:effectLst/>
              </a:rPr>
              <a:t>Providence</a:t>
            </a:r>
            <a:r>
              <a:rPr lang="en-US" altLang="en-US" sz="4000" dirty="0">
                <a:effectLst/>
              </a:rPr>
              <a:t> – </a:t>
            </a:r>
            <a:r>
              <a:rPr lang="en-US" altLang="en-US" sz="4000" i="1" dirty="0">
                <a:effectLst/>
              </a:rPr>
              <a:t>“</a:t>
            </a:r>
            <a:r>
              <a:rPr lang="en-US" altLang="en-US" sz="4000" b="1" i="1" dirty="0">
                <a:effectLst/>
              </a:rPr>
              <a:t>Thou preparest a table before me in the presence of mine enemies</a:t>
            </a:r>
            <a:r>
              <a:rPr lang="en-US" altLang="en-US" sz="4000" i="1" dirty="0">
                <a:effectLst/>
              </a:rPr>
              <a:t>”</a:t>
            </a:r>
          </a:p>
        </p:txBody>
      </p:sp>
      <p:sp>
        <p:nvSpPr>
          <p:cNvPr id="16387" name="Rectangle 3">
            <a:extLst>
              <a:ext uri="{FF2B5EF4-FFF2-40B4-BE49-F238E27FC236}">
                <a16:creationId xmlns:a16="http://schemas.microsoft.com/office/drawing/2014/main" id="{01A8FA03-5619-45E7-B0CA-3028B34C8D7A}"/>
              </a:ext>
            </a:extLst>
          </p:cNvPr>
          <p:cNvSpPr>
            <a:spLocks noGrp="1" noChangeArrowheads="1"/>
          </p:cNvSpPr>
          <p:nvPr>
            <p:ph idx="1"/>
          </p:nvPr>
        </p:nvSpPr>
        <p:spPr>
          <a:xfrm>
            <a:off x="94270" y="1575844"/>
            <a:ext cx="8898901" cy="5262979"/>
          </a:xfrm>
        </p:spPr>
        <p:txBody>
          <a:bodyPr wrap="square">
            <a:spAutoFit/>
          </a:bodyPr>
          <a:lstStyle/>
          <a:p>
            <a:pPr>
              <a:lnSpc>
                <a:spcPct val="100000"/>
              </a:lnSpc>
              <a:spcBef>
                <a:spcPts val="0"/>
              </a:spcBef>
            </a:pPr>
            <a:r>
              <a:rPr lang="en-US" altLang="en-US" dirty="0"/>
              <a:t>The Lord’s people have no reason to fear evil (verse 4), even when they are in the presence of their enemies. </a:t>
            </a:r>
          </a:p>
          <a:p>
            <a:pPr lvl="1">
              <a:lnSpc>
                <a:spcPct val="100000"/>
              </a:lnSpc>
              <a:spcBef>
                <a:spcPts val="0"/>
              </a:spcBef>
            </a:pPr>
            <a:r>
              <a:rPr lang="en-US" altLang="en-US" sz="2800" b="1" dirty="0"/>
              <a:t>Genesis 39-40 </a:t>
            </a:r>
            <a:r>
              <a:rPr lang="en-US" altLang="en-US" sz="2800" dirty="0"/>
              <a:t>Joseph.</a:t>
            </a:r>
          </a:p>
          <a:p>
            <a:pPr lvl="1">
              <a:lnSpc>
                <a:spcPct val="100000"/>
              </a:lnSpc>
              <a:spcBef>
                <a:spcPts val="0"/>
              </a:spcBef>
            </a:pPr>
            <a:r>
              <a:rPr lang="en-US" altLang="en-US" sz="2800" b="1" dirty="0"/>
              <a:t>Proverbs 28:25,</a:t>
            </a:r>
            <a:r>
              <a:rPr lang="en-US" altLang="en-US" sz="2800" dirty="0"/>
              <a:t> </a:t>
            </a:r>
            <a:r>
              <a:rPr lang="en-US" altLang="en-US" sz="2800" i="1" dirty="0"/>
              <a:t>“… he that putteth his trust in Jehovah shall be made fat.”</a:t>
            </a:r>
          </a:p>
          <a:p>
            <a:pPr lvl="1">
              <a:lnSpc>
                <a:spcPct val="100000"/>
              </a:lnSpc>
              <a:spcBef>
                <a:spcPts val="0"/>
              </a:spcBef>
            </a:pPr>
            <a:r>
              <a:rPr lang="en-US" altLang="en-US" sz="2800" b="1" dirty="0"/>
              <a:t>Psalms 37:25,</a:t>
            </a:r>
            <a:r>
              <a:rPr lang="en-US" altLang="en-US" sz="2800" dirty="0"/>
              <a:t> </a:t>
            </a:r>
            <a:r>
              <a:rPr lang="en-US" altLang="en-US" sz="2800" i="1" dirty="0"/>
              <a:t>“I have been young, and now am old; yet have I not seen the righteous forsaken, nor his seed begging bread.”</a:t>
            </a:r>
          </a:p>
          <a:p>
            <a:pPr lvl="1">
              <a:lnSpc>
                <a:spcPct val="100000"/>
              </a:lnSpc>
              <a:spcBef>
                <a:spcPts val="0"/>
              </a:spcBef>
            </a:pPr>
            <a:r>
              <a:rPr lang="en-US" altLang="en-US" sz="2800" b="1" dirty="0"/>
              <a:t>cf. Matthew 6:32-33</a:t>
            </a:r>
          </a:p>
          <a:p>
            <a:pPr>
              <a:lnSpc>
                <a:spcPct val="100000"/>
              </a:lnSpc>
              <a:spcBef>
                <a:spcPts val="0"/>
              </a:spcBef>
            </a:pPr>
            <a:r>
              <a:rPr lang="en-US" altLang="en-US" dirty="0"/>
              <a:t>The enemy may seem to have the victory, but the saints always win. </a:t>
            </a:r>
            <a:r>
              <a:rPr lang="en-US" altLang="en-US" b="1" dirty="0"/>
              <a:t>Revelation 13:10; 14:12-13; </a:t>
            </a:r>
            <a:r>
              <a:rPr lang="en-US" altLang="en-US" b="1" u="sng" dirty="0"/>
              <a:t>17:14</a:t>
            </a:r>
            <a:r>
              <a:rPr lang="en-US" altLang="en-US" b="1" dirty="0"/>
              <a:t>;</a:t>
            </a:r>
            <a:br>
              <a:rPr lang="en-US" altLang="en-US" b="1" dirty="0"/>
            </a:br>
            <a:r>
              <a:rPr lang="en-US" altLang="en-US" b="1" dirty="0"/>
              <a:t>19:11-21; 20:4-6.</a:t>
            </a:r>
          </a:p>
        </p:txBody>
      </p:sp>
      <p:sp>
        <p:nvSpPr>
          <p:cNvPr id="2" name="Slide Number Placeholder 1">
            <a:extLst>
              <a:ext uri="{FF2B5EF4-FFF2-40B4-BE49-F238E27FC236}">
                <a16:creationId xmlns:a16="http://schemas.microsoft.com/office/drawing/2014/main" id="{6D36C8D4-57D1-4C0A-928D-1D23CFEE6121}"/>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66A6C41-FAF8-4D66-8866-A2581484F097}" type="slidenum">
              <a:rPr kumimoji="0" lang="en-US" altLang="en-US" sz="1200" b="0" i="0" u="none" strike="noStrike" kern="1200" cap="none" spc="0" normalizeH="0" baseline="0" noProof="0" smtClean="0">
                <a:ln>
                  <a:noFill/>
                </a:ln>
                <a:solidFill>
                  <a:prstClr val="white">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altLang="en-US" sz="1200" b="0" i="0" u="none" strike="noStrike" kern="1200" cap="none" spc="0" normalizeH="0" baseline="0" noProof="0">
              <a:ln>
                <a:noFill/>
              </a:ln>
              <a:solidFill>
                <a:prstClr val="white">
                  <a:tint val="75000"/>
                </a:prstClr>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diamond(in)">
                                      <p:cBhvr>
                                        <p:cTn id="7" dur="1000"/>
                                        <p:tgtEl>
                                          <p:spTgt spid="16387">
                                            <p:txEl>
                                              <p:pRg st="0" end="0"/>
                                            </p:txEl>
                                          </p:spTgt>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16387">
                                            <p:txEl>
                                              <p:pRg st="1" end="1"/>
                                            </p:txEl>
                                          </p:spTgt>
                                        </p:tgtEl>
                                        <p:attrNameLst>
                                          <p:attrName>style.visibility</p:attrName>
                                        </p:attrNameLst>
                                      </p:cBhvr>
                                      <p:to>
                                        <p:strVal val="visible"/>
                                      </p:to>
                                    </p:set>
                                    <p:animEffect transition="in" filter="diamond(in)">
                                      <p:cBhvr>
                                        <p:cTn id="10" dur="1000"/>
                                        <p:tgtEl>
                                          <p:spTgt spid="16387">
                                            <p:txEl>
                                              <p:pRg st="1" end="1"/>
                                            </p:txEl>
                                          </p:spTgt>
                                        </p:tgtEl>
                                      </p:cBhvr>
                                    </p:animEffect>
                                  </p:childTnLst>
                                </p:cTn>
                              </p:par>
                              <p:par>
                                <p:cTn id="11" presetID="8" presetClass="entr" presetSubtype="16" fill="hold" grpId="0" nodeType="withEffect">
                                  <p:stCondLst>
                                    <p:cond delay="0"/>
                                  </p:stCondLst>
                                  <p:childTnLst>
                                    <p:set>
                                      <p:cBhvr>
                                        <p:cTn id="12" dur="1" fill="hold">
                                          <p:stCondLst>
                                            <p:cond delay="0"/>
                                          </p:stCondLst>
                                        </p:cTn>
                                        <p:tgtEl>
                                          <p:spTgt spid="16387">
                                            <p:txEl>
                                              <p:pRg st="2" end="2"/>
                                            </p:txEl>
                                          </p:spTgt>
                                        </p:tgtEl>
                                        <p:attrNameLst>
                                          <p:attrName>style.visibility</p:attrName>
                                        </p:attrNameLst>
                                      </p:cBhvr>
                                      <p:to>
                                        <p:strVal val="visible"/>
                                      </p:to>
                                    </p:set>
                                    <p:animEffect transition="in" filter="diamond(in)">
                                      <p:cBhvr>
                                        <p:cTn id="13" dur="1000"/>
                                        <p:tgtEl>
                                          <p:spTgt spid="16387">
                                            <p:txEl>
                                              <p:pRg st="2" end="2"/>
                                            </p:txEl>
                                          </p:spTgt>
                                        </p:tgtEl>
                                      </p:cBhvr>
                                    </p:animEffect>
                                  </p:childTnLst>
                                </p:cTn>
                              </p:par>
                              <p:par>
                                <p:cTn id="14" presetID="8" presetClass="entr" presetSubtype="16" fill="hold" grpId="0" nodeType="withEffect">
                                  <p:stCondLst>
                                    <p:cond delay="0"/>
                                  </p:stCondLst>
                                  <p:childTnLst>
                                    <p:set>
                                      <p:cBhvr>
                                        <p:cTn id="15" dur="1" fill="hold">
                                          <p:stCondLst>
                                            <p:cond delay="0"/>
                                          </p:stCondLst>
                                        </p:cTn>
                                        <p:tgtEl>
                                          <p:spTgt spid="16387">
                                            <p:txEl>
                                              <p:pRg st="3" end="3"/>
                                            </p:txEl>
                                          </p:spTgt>
                                        </p:tgtEl>
                                        <p:attrNameLst>
                                          <p:attrName>style.visibility</p:attrName>
                                        </p:attrNameLst>
                                      </p:cBhvr>
                                      <p:to>
                                        <p:strVal val="visible"/>
                                      </p:to>
                                    </p:set>
                                    <p:animEffect transition="in" filter="diamond(in)">
                                      <p:cBhvr>
                                        <p:cTn id="16" dur="1000"/>
                                        <p:tgtEl>
                                          <p:spTgt spid="16387">
                                            <p:txEl>
                                              <p:pRg st="3" end="3"/>
                                            </p:txEl>
                                          </p:spTgt>
                                        </p:tgtEl>
                                      </p:cBhvr>
                                    </p:animEffect>
                                  </p:childTnLst>
                                </p:cTn>
                              </p:par>
                              <p:par>
                                <p:cTn id="17" presetID="8" presetClass="entr" presetSubtype="16" fill="hold" grpId="0" nodeType="withEffect">
                                  <p:stCondLst>
                                    <p:cond delay="0"/>
                                  </p:stCondLst>
                                  <p:childTnLst>
                                    <p:set>
                                      <p:cBhvr>
                                        <p:cTn id="18" dur="1" fill="hold">
                                          <p:stCondLst>
                                            <p:cond delay="0"/>
                                          </p:stCondLst>
                                        </p:cTn>
                                        <p:tgtEl>
                                          <p:spTgt spid="16387">
                                            <p:txEl>
                                              <p:pRg st="4" end="4"/>
                                            </p:txEl>
                                          </p:spTgt>
                                        </p:tgtEl>
                                        <p:attrNameLst>
                                          <p:attrName>style.visibility</p:attrName>
                                        </p:attrNameLst>
                                      </p:cBhvr>
                                      <p:to>
                                        <p:strVal val="visible"/>
                                      </p:to>
                                    </p:set>
                                    <p:animEffect transition="in" filter="diamond(in)">
                                      <p:cBhvr>
                                        <p:cTn id="19" dur="1000"/>
                                        <p:tgtEl>
                                          <p:spTgt spid="16387">
                                            <p:txEl>
                                              <p:pRg st="4" end="4"/>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16387">
                                            <p:txEl>
                                              <p:pRg st="5" end="5"/>
                                            </p:txEl>
                                          </p:spTgt>
                                        </p:tgtEl>
                                        <p:attrNameLst>
                                          <p:attrName>style.visibility</p:attrName>
                                        </p:attrNameLst>
                                      </p:cBhvr>
                                      <p:to>
                                        <p:strVal val="visible"/>
                                      </p:to>
                                    </p:set>
                                    <p:animEffect transition="in" filter="diamond(in)">
                                      <p:cBhvr>
                                        <p:cTn id="24" dur="1000"/>
                                        <p:tgtEl>
                                          <p:spTgt spid="1638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3BA746CC-A10C-485C-913A-BD262C82BBC2}"/>
              </a:ext>
            </a:extLst>
          </p:cNvPr>
          <p:cNvSpPr>
            <a:spLocks noGrp="1" noChangeArrowheads="1"/>
          </p:cNvSpPr>
          <p:nvPr>
            <p:ph type="title"/>
          </p:nvPr>
        </p:nvSpPr>
        <p:spPr>
          <a:xfrm>
            <a:off x="311087" y="704744"/>
            <a:ext cx="8531257" cy="646331"/>
          </a:xfrm>
        </p:spPr>
        <p:txBody>
          <a:bodyPr>
            <a:spAutoFit/>
          </a:bodyPr>
          <a:lstStyle/>
          <a:p>
            <a:pPr algn="l"/>
            <a:r>
              <a:rPr lang="en-US" altLang="en-US" sz="4000" b="1" u="sng" dirty="0">
                <a:effectLst/>
              </a:rPr>
              <a:t>Favor</a:t>
            </a:r>
            <a:r>
              <a:rPr lang="en-US" altLang="en-US" sz="4000" dirty="0">
                <a:effectLst/>
              </a:rPr>
              <a:t> – </a:t>
            </a:r>
            <a:r>
              <a:rPr lang="en-US" altLang="en-US" sz="4000" i="1" dirty="0">
                <a:effectLst/>
              </a:rPr>
              <a:t>“</a:t>
            </a:r>
            <a:r>
              <a:rPr lang="en-US" altLang="en-US" sz="4000" b="1" i="1" dirty="0">
                <a:effectLst/>
              </a:rPr>
              <a:t>Thou anointest my head with oil</a:t>
            </a:r>
            <a:r>
              <a:rPr lang="en-US" altLang="en-US" sz="4000" i="1" dirty="0">
                <a:effectLst/>
              </a:rPr>
              <a:t>”</a:t>
            </a:r>
          </a:p>
        </p:txBody>
      </p:sp>
      <p:sp>
        <p:nvSpPr>
          <p:cNvPr id="17411" name="Rectangle 3">
            <a:extLst>
              <a:ext uri="{FF2B5EF4-FFF2-40B4-BE49-F238E27FC236}">
                <a16:creationId xmlns:a16="http://schemas.microsoft.com/office/drawing/2014/main" id="{4C6BDBB5-2B76-4100-8AD1-8BD743A53A56}"/>
              </a:ext>
            </a:extLst>
          </p:cNvPr>
          <p:cNvSpPr>
            <a:spLocks noGrp="1" noChangeArrowheads="1"/>
          </p:cNvSpPr>
          <p:nvPr>
            <p:ph idx="1"/>
          </p:nvPr>
        </p:nvSpPr>
        <p:spPr>
          <a:xfrm>
            <a:off x="86411" y="1493058"/>
            <a:ext cx="8991600" cy="5078313"/>
          </a:xfrm>
        </p:spPr>
        <p:txBody>
          <a:bodyPr>
            <a:spAutoFit/>
          </a:bodyPr>
          <a:lstStyle/>
          <a:p>
            <a:pPr>
              <a:lnSpc>
                <a:spcPct val="100000"/>
              </a:lnSpc>
              <a:spcBef>
                <a:spcPts val="0"/>
              </a:spcBef>
            </a:pPr>
            <a:r>
              <a:rPr lang="en-US" altLang="en-US" sz="2700" dirty="0"/>
              <a:t>The Lord pours oil over their head, it is “good and pleasant” </a:t>
            </a:r>
            <a:br>
              <a:rPr lang="en-US" altLang="en-US" sz="2700" dirty="0"/>
            </a:br>
            <a:r>
              <a:rPr lang="en-US" altLang="en-US" sz="2700" dirty="0"/>
              <a:t>Psalms 133:1-2. Rejoicing the heart, Proverbs 27:9</a:t>
            </a:r>
          </a:p>
          <a:p>
            <a:pPr>
              <a:lnSpc>
                <a:spcPct val="100000"/>
              </a:lnSpc>
              <a:spcBef>
                <a:spcPts val="0"/>
              </a:spcBef>
            </a:pPr>
            <a:r>
              <a:rPr lang="en-US" altLang="en-US" sz="2700" dirty="0"/>
              <a:t>To be anointed of the Lord is to:</a:t>
            </a:r>
          </a:p>
          <a:p>
            <a:pPr lvl="1">
              <a:lnSpc>
                <a:spcPct val="100000"/>
              </a:lnSpc>
              <a:spcBef>
                <a:spcPts val="0"/>
              </a:spcBef>
            </a:pPr>
            <a:r>
              <a:rPr lang="en-US" altLang="en-US" sz="2700" dirty="0"/>
              <a:t>Be chosen of the Lord.</a:t>
            </a:r>
          </a:p>
          <a:p>
            <a:pPr lvl="1">
              <a:lnSpc>
                <a:spcPct val="100000"/>
              </a:lnSpc>
              <a:spcBef>
                <a:spcPts val="0"/>
              </a:spcBef>
            </a:pPr>
            <a:r>
              <a:rPr lang="en-US" altLang="en-US" sz="2700" dirty="0"/>
              <a:t>The term “Christ,” means God’s anointed.</a:t>
            </a:r>
            <a:br>
              <a:rPr lang="en-US" altLang="en-US" sz="2700" dirty="0"/>
            </a:br>
            <a:r>
              <a:rPr lang="en-US" altLang="en-US" sz="2700" b="1" dirty="0"/>
              <a:t>cf. Hebrews 1:9</a:t>
            </a:r>
          </a:p>
          <a:p>
            <a:pPr lvl="1">
              <a:lnSpc>
                <a:spcPct val="100000"/>
              </a:lnSpc>
              <a:spcBef>
                <a:spcPts val="0"/>
              </a:spcBef>
            </a:pPr>
            <a:r>
              <a:rPr lang="en-US" altLang="en-US" sz="2700" dirty="0"/>
              <a:t>Be in His favor. </a:t>
            </a:r>
            <a:r>
              <a:rPr lang="en-US" altLang="en-US" sz="2700" b="1" dirty="0"/>
              <a:t>cf. 1 Samuel 16:13</a:t>
            </a:r>
          </a:p>
          <a:p>
            <a:pPr>
              <a:lnSpc>
                <a:spcPct val="100000"/>
              </a:lnSpc>
              <a:spcBef>
                <a:spcPts val="0"/>
              </a:spcBef>
            </a:pPr>
            <a:r>
              <a:rPr lang="en-US" altLang="en-US" sz="2700" dirty="0"/>
              <a:t> God has chosen and anointed certain ones today.</a:t>
            </a:r>
          </a:p>
          <a:p>
            <a:pPr lvl="1">
              <a:lnSpc>
                <a:spcPct val="100000"/>
              </a:lnSpc>
              <a:spcBef>
                <a:spcPts val="0"/>
              </a:spcBef>
            </a:pPr>
            <a:r>
              <a:rPr lang="en-US" altLang="en-US" sz="2700" dirty="0"/>
              <a:t> </a:t>
            </a:r>
            <a:r>
              <a:rPr lang="en-US" altLang="en-US" sz="2700" b="1" dirty="0"/>
              <a:t>“</a:t>
            </a:r>
            <a:r>
              <a:rPr lang="en-US" altLang="en-US" sz="2700" b="1" u="sng" dirty="0"/>
              <a:t>IN CHRIST</a:t>
            </a:r>
            <a:r>
              <a:rPr lang="en-US" altLang="en-US" sz="2700" b="1" dirty="0"/>
              <a:t>”</a:t>
            </a:r>
            <a:r>
              <a:rPr lang="en-US" altLang="en-US" sz="2700" dirty="0"/>
              <a:t> NOT INDIVIDUAL! </a:t>
            </a:r>
            <a:r>
              <a:rPr lang="en-US" altLang="en-US" sz="2700" b="1" dirty="0"/>
              <a:t>Ephesians 1:3-4</a:t>
            </a:r>
            <a:endParaRPr lang="en-US" altLang="en-US" sz="2700" dirty="0"/>
          </a:p>
          <a:p>
            <a:pPr lvl="1">
              <a:lnSpc>
                <a:spcPct val="100000"/>
              </a:lnSpc>
              <a:spcBef>
                <a:spcPts val="0"/>
              </a:spcBef>
            </a:pPr>
            <a:r>
              <a:rPr lang="en-US" altLang="en-US" sz="2700" dirty="0"/>
              <a:t>We are a chosen generation. </a:t>
            </a:r>
            <a:r>
              <a:rPr lang="en-US" altLang="en-US" sz="2700" b="1" dirty="0"/>
              <a:t>1 Peter 2:9</a:t>
            </a:r>
          </a:p>
          <a:p>
            <a:pPr lvl="1">
              <a:lnSpc>
                <a:spcPct val="100000"/>
              </a:lnSpc>
              <a:spcBef>
                <a:spcPts val="0"/>
              </a:spcBef>
            </a:pPr>
            <a:r>
              <a:rPr lang="en-US" altLang="en-US" sz="2700" dirty="0"/>
              <a:t>And in His favor. </a:t>
            </a:r>
            <a:r>
              <a:rPr lang="en-US" altLang="en-US" sz="2700" b="1" dirty="0"/>
              <a:t>2 Corinthians 4:6; Ephesians 1:16-19; 3:16-19</a:t>
            </a:r>
          </a:p>
        </p:txBody>
      </p:sp>
      <p:sp>
        <p:nvSpPr>
          <p:cNvPr id="2" name="Slide Number Placeholder 1">
            <a:extLst>
              <a:ext uri="{FF2B5EF4-FFF2-40B4-BE49-F238E27FC236}">
                <a16:creationId xmlns:a16="http://schemas.microsoft.com/office/drawing/2014/main" id="{C9FBC0D5-A0B0-482A-88F2-AD4180F2AB3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66A6C41-FAF8-4D66-8866-A2581484F097}" type="slidenum">
              <a:rPr kumimoji="0" lang="en-US" altLang="en-US" sz="1200" b="0" i="0" u="none" strike="noStrike" kern="1200" cap="none" spc="0" normalizeH="0" baseline="0" noProof="0" smtClean="0">
                <a:ln>
                  <a:noFill/>
                </a:ln>
                <a:solidFill>
                  <a:prstClr val="white">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altLang="en-US" sz="1200" b="0" i="0" u="none" strike="noStrike" kern="1200" cap="none" spc="0" normalizeH="0" baseline="0" noProof="0">
              <a:ln>
                <a:noFill/>
              </a:ln>
              <a:solidFill>
                <a:prstClr val="white">
                  <a:tint val="75000"/>
                </a:prstClr>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diamond(in)">
                                      <p:cBhvr>
                                        <p:cTn id="7" dur="1000"/>
                                        <p:tgtEl>
                                          <p:spTgt spid="17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diamond(in)">
                                      <p:cBhvr>
                                        <p:cTn id="12" dur="1000"/>
                                        <p:tgtEl>
                                          <p:spTgt spid="17411">
                                            <p:txEl>
                                              <p:pRg st="1" end="1"/>
                                            </p:txEl>
                                          </p:spTgt>
                                        </p:tgtEl>
                                      </p:cBhvr>
                                    </p:animEffect>
                                  </p:childTnLst>
                                </p:cTn>
                              </p:par>
                              <p:par>
                                <p:cTn id="13" presetID="8" presetClass="entr" presetSubtype="16" fill="hold" grpId="0" nodeType="withEffect">
                                  <p:stCondLst>
                                    <p:cond delay="0"/>
                                  </p:stCondLst>
                                  <p:childTnLst>
                                    <p:set>
                                      <p:cBhvr>
                                        <p:cTn id="14" dur="1" fill="hold">
                                          <p:stCondLst>
                                            <p:cond delay="0"/>
                                          </p:stCondLst>
                                        </p:cTn>
                                        <p:tgtEl>
                                          <p:spTgt spid="17411">
                                            <p:txEl>
                                              <p:pRg st="2" end="2"/>
                                            </p:txEl>
                                          </p:spTgt>
                                        </p:tgtEl>
                                        <p:attrNameLst>
                                          <p:attrName>style.visibility</p:attrName>
                                        </p:attrNameLst>
                                      </p:cBhvr>
                                      <p:to>
                                        <p:strVal val="visible"/>
                                      </p:to>
                                    </p:set>
                                    <p:animEffect transition="in" filter="diamond(in)">
                                      <p:cBhvr>
                                        <p:cTn id="15" dur="1000"/>
                                        <p:tgtEl>
                                          <p:spTgt spid="17411">
                                            <p:txEl>
                                              <p:pRg st="2" end="2"/>
                                            </p:txEl>
                                          </p:spTgt>
                                        </p:tgtEl>
                                      </p:cBhvr>
                                    </p:animEffect>
                                  </p:childTnLst>
                                </p:cTn>
                              </p:par>
                              <p:par>
                                <p:cTn id="16" presetID="8" presetClass="entr" presetSubtype="16" fill="hold" grpId="0" nodeType="withEffect">
                                  <p:stCondLst>
                                    <p:cond delay="0"/>
                                  </p:stCondLst>
                                  <p:childTnLst>
                                    <p:set>
                                      <p:cBhvr>
                                        <p:cTn id="17" dur="1" fill="hold">
                                          <p:stCondLst>
                                            <p:cond delay="0"/>
                                          </p:stCondLst>
                                        </p:cTn>
                                        <p:tgtEl>
                                          <p:spTgt spid="17411">
                                            <p:txEl>
                                              <p:pRg st="3" end="3"/>
                                            </p:txEl>
                                          </p:spTgt>
                                        </p:tgtEl>
                                        <p:attrNameLst>
                                          <p:attrName>style.visibility</p:attrName>
                                        </p:attrNameLst>
                                      </p:cBhvr>
                                      <p:to>
                                        <p:strVal val="visible"/>
                                      </p:to>
                                    </p:set>
                                    <p:animEffect transition="in" filter="diamond(in)">
                                      <p:cBhvr>
                                        <p:cTn id="18" dur="1000"/>
                                        <p:tgtEl>
                                          <p:spTgt spid="17411">
                                            <p:txEl>
                                              <p:pRg st="3" end="3"/>
                                            </p:txEl>
                                          </p:spTgt>
                                        </p:tgtEl>
                                      </p:cBhvr>
                                    </p:animEffect>
                                  </p:childTnLst>
                                </p:cTn>
                              </p:par>
                              <p:par>
                                <p:cTn id="19" presetID="8" presetClass="entr" presetSubtype="16" fill="hold" grpId="0" nodeType="withEffect">
                                  <p:stCondLst>
                                    <p:cond delay="0"/>
                                  </p:stCondLst>
                                  <p:childTnLst>
                                    <p:set>
                                      <p:cBhvr>
                                        <p:cTn id="20" dur="1" fill="hold">
                                          <p:stCondLst>
                                            <p:cond delay="0"/>
                                          </p:stCondLst>
                                        </p:cTn>
                                        <p:tgtEl>
                                          <p:spTgt spid="17411">
                                            <p:txEl>
                                              <p:pRg st="4" end="4"/>
                                            </p:txEl>
                                          </p:spTgt>
                                        </p:tgtEl>
                                        <p:attrNameLst>
                                          <p:attrName>style.visibility</p:attrName>
                                        </p:attrNameLst>
                                      </p:cBhvr>
                                      <p:to>
                                        <p:strVal val="visible"/>
                                      </p:to>
                                    </p:set>
                                    <p:animEffect transition="in" filter="diamond(in)">
                                      <p:cBhvr>
                                        <p:cTn id="21" dur="1000"/>
                                        <p:tgtEl>
                                          <p:spTgt spid="17411">
                                            <p:txEl>
                                              <p:pRg st="4" end="4"/>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8" presetClass="entr" presetSubtype="16" fill="hold" grpId="0" nodeType="clickEffect">
                                  <p:stCondLst>
                                    <p:cond delay="0"/>
                                  </p:stCondLst>
                                  <p:childTnLst>
                                    <p:set>
                                      <p:cBhvr>
                                        <p:cTn id="25" dur="1" fill="hold">
                                          <p:stCondLst>
                                            <p:cond delay="0"/>
                                          </p:stCondLst>
                                        </p:cTn>
                                        <p:tgtEl>
                                          <p:spTgt spid="17411">
                                            <p:txEl>
                                              <p:pRg st="5" end="5"/>
                                            </p:txEl>
                                          </p:spTgt>
                                        </p:tgtEl>
                                        <p:attrNameLst>
                                          <p:attrName>style.visibility</p:attrName>
                                        </p:attrNameLst>
                                      </p:cBhvr>
                                      <p:to>
                                        <p:strVal val="visible"/>
                                      </p:to>
                                    </p:set>
                                    <p:animEffect transition="in" filter="diamond(in)">
                                      <p:cBhvr>
                                        <p:cTn id="26" dur="1000"/>
                                        <p:tgtEl>
                                          <p:spTgt spid="17411">
                                            <p:txEl>
                                              <p:pRg st="5" end="5"/>
                                            </p:txEl>
                                          </p:spTgt>
                                        </p:tgtEl>
                                      </p:cBhvr>
                                    </p:animEffect>
                                  </p:childTnLst>
                                </p:cTn>
                              </p:par>
                              <p:par>
                                <p:cTn id="27" presetID="8" presetClass="entr" presetSubtype="16" fill="hold" grpId="0" nodeType="withEffect">
                                  <p:stCondLst>
                                    <p:cond delay="0"/>
                                  </p:stCondLst>
                                  <p:childTnLst>
                                    <p:set>
                                      <p:cBhvr>
                                        <p:cTn id="28" dur="1" fill="hold">
                                          <p:stCondLst>
                                            <p:cond delay="0"/>
                                          </p:stCondLst>
                                        </p:cTn>
                                        <p:tgtEl>
                                          <p:spTgt spid="17411">
                                            <p:txEl>
                                              <p:pRg st="6" end="6"/>
                                            </p:txEl>
                                          </p:spTgt>
                                        </p:tgtEl>
                                        <p:attrNameLst>
                                          <p:attrName>style.visibility</p:attrName>
                                        </p:attrNameLst>
                                      </p:cBhvr>
                                      <p:to>
                                        <p:strVal val="visible"/>
                                      </p:to>
                                    </p:set>
                                    <p:animEffect transition="in" filter="diamond(in)">
                                      <p:cBhvr>
                                        <p:cTn id="29" dur="1000"/>
                                        <p:tgtEl>
                                          <p:spTgt spid="17411">
                                            <p:txEl>
                                              <p:pRg st="6" end="6"/>
                                            </p:txEl>
                                          </p:spTgt>
                                        </p:tgtEl>
                                      </p:cBhvr>
                                    </p:animEffect>
                                  </p:childTnLst>
                                </p:cTn>
                              </p:par>
                              <p:par>
                                <p:cTn id="30" presetID="8" presetClass="entr" presetSubtype="16" fill="hold" grpId="0" nodeType="withEffect">
                                  <p:stCondLst>
                                    <p:cond delay="0"/>
                                  </p:stCondLst>
                                  <p:childTnLst>
                                    <p:set>
                                      <p:cBhvr>
                                        <p:cTn id="31" dur="1" fill="hold">
                                          <p:stCondLst>
                                            <p:cond delay="0"/>
                                          </p:stCondLst>
                                        </p:cTn>
                                        <p:tgtEl>
                                          <p:spTgt spid="17411">
                                            <p:txEl>
                                              <p:pRg st="7" end="7"/>
                                            </p:txEl>
                                          </p:spTgt>
                                        </p:tgtEl>
                                        <p:attrNameLst>
                                          <p:attrName>style.visibility</p:attrName>
                                        </p:attrNameLst>
                                      </p:cBhvr>
                                      <p:to>
                                        <p:strVal val="visible"/>
                                      </p:to>
                                    </p:set>
                                    <p:animEffect transition="in" filter="diamond(in)">
                                      <p:cBhvr>
                                        <p:cTn id="32" dur="1000"/>
                                        <p:tgtEl>
                                          <p:spTgt spid="17411">
                                            <p:txEl>
                                              <p:pRg st="7" end="7"/>
                                            </p:txEl>
                                          </p:spTgt>
                                        </p:tgtEl>
                                      </p:cBhvr>
                                    </p:animEffect>
                                  </p:childTnLst>
                                </p:cTn>
                              </p:par>
                              <p:par>
                                <p:cTn id="33" presetID="8" presetClass="entr" presetSubtype="16" fill="hold" grpId="0" nodeType="withEffect">
                                  <p:stCondLst>
                                    <p:cond delay="0"/>
                                  </p:stCondLst>
                                  <p:childTnLst>
                                    <p:set>
                                      <p:cBhvr>
                                        <p:cTn id="34" dur="1" fill="hold">
                                          <p:stCondLst>
                                            <p:cond delay="0"/>
                                          </p:stCondLst>
                                        </p:cTn>
                                        <p:tgtEl>
                                          <p:spTgt spid="17411">
                                            <p:txEl>
                                              <p:pRg st="8" end="8"/>
                                            </p:txEl>
                                          </p:spTgt>
                                        </p:tgtEl>
                                        <p:attrNameLst>
                                          <p:attrName>style.visibility</p:attrName>
                                        </p:attrNameLst>
                                      </p:cBhvr>
                                      <p:to>
                                        <p:strVal val="visible"/>
                                      </p:to>
                                    </p:set>
                                    <p:animEffect transition="in" filter="diamond(in)">
                                      <p:cBhvr>
                                        <p:cTn id="35" dur="1000"/>
                                        <p:tgtEl>
                                          <p:spTgt spid="1741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theme/theme1.xml><?xml version="1.0" encoding="utf-8"?>
<a:theme xmlns:a="http://schemas.openxmlformats.org/drawingml/2006/main" name="Theme4">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4" id="{99C12949-1A7A-49A1-BD6C-17D23740E918}" vid="{F4747419-8DBD-46FB-8F69-DCE54C9EDB1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236</TotalTime>
  <Words>2382</Words>
  <Application>Microsoft Office PowerPoint</Application>
  <PresentationFormat>On-screen Show (4:3)</PresentationFormat>
  <Paragraphs>101</Paragraphs>
  <Slides>6</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Calibri Light</vt:lpstr>
      <vt:lpstr>Tahoma</vt:lpstr>
      <vt:lpstr>Trebuchet MS</vt:lpstr>
      <vt:lpstr>Wingdings</vt:lpstr>
      <vt:lpstr>Theme4</vt:lpstr>
      <vt:lpstr>The 23rd Psalm  Psalms of Guidance May 15, 2022</vt:lpstr>
      <vt:lpstr>PowerPoint Presentation</vt:lpstr>
      <vt:lpstr>PowerPoint Presentation</vt:lpstr>
      <vt:lpstr>Comfort – “Thy rod and thy staff they comfort me”</vt:lpstr>
      <vt:lpstr>Providence – “Thou preparest a table before me in the presence of mine enemies”</vt:lpstr>
      <vt:lpstr>Favor – “Thou anointest my head with oil”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(5-15-22)The 23rd Psalm and Psalm 15</dc:title>
  <dc:creator>Micky Galloway</dc:creator>
  <cp:lastModifiedBy>Richard Lidh</cp:lastModifiedBy>
  <cp:revision>18</cp:revision>
  <cp:lastPrinted>2022-05-15T21:30:58Z</cp:lastPrinted>
  <dcterms:created xsi:type="dcterms:W3CDTF">2022-05-01T13:06:08Z</dcterms:created>
  <dcterms:modified xsi:type="dcterms:W3CDTF">2022-05-15T21:31:22Z</dcterms:modified>
</cp:coreProperties>
</file>